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4"/>
  </p:notesMasterIdLst>
  <p:handoutMasterIdLst>
    <p:handoutMasterId r:id="rId5"/>
  </p:handoutMasterIdLst>
  <p:sldIdLst>
    <p:sldId id="328" r:id="rId2"/>
    <p:sldId id="329" r:id="rId3"/>
  </p:sldIdLst>
  <p:sldSz cx="6858000" cy="9906000" type="A4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FF66"/>
    <a:srgbClr val="000000"/>
    <a:srgbClr val="66CCFF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830" autoAdjust="0"/>
  </p:normalViewPr>
  <p:slideViewPr>
    <p:cSldViewPr>
      <p:cViewPr>
        <p:scale>
          <a:sx n="49" d="100"/>
          <a:sy n="49" d="100"/>
        </p:scale>
        <p:origin x="-2028" y="6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30284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854F3-DBAB-42E8-A264-7E3E701F3660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30284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44EF9-CB79-4CF4-8F29-51AF27CB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55999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7906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090" y="1"/>
            <a:ext cx="4307904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DDD1E6E6-492D-4581-8B1C-B5264BF048D1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232" y="3233283"/>
            <a:ext cx="7952876" cy="306351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65471"/>
            <a:ext cx="4307906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090" y="6465471"/>
            <a:ext cx="4307904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93998964-E77C-4656-8698-28D2E9A047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45883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94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A83F-7A86-403D-B629-53F4901AFB6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9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8B9F-4B68-474A-B487-DB1E50B38F9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4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4"/>
            <a:ext cx="1671638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7" y="396704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1FE80-0A48-4D5E-BD1F-62C1C9F5B20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8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FE38-1525-4C58-A5A3-25FCAA1E365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0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9A1-DC1C-4881-96DD-11D42B16B4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0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7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2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9FD7-B130-4A9B-81C7-0DFE897B879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81FF7-3FF1-4384-8C3A-D7E813C9A40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22B6-3806-455B-A6A7-35B79D153C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5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84D0-9559-434F-A67F-B8D9CD86C89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A238-B0A1-4623-ADB1-A57EF0EE304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0A15-9320-4156-A328-70D9226FDF1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9F41-02A5-49EB-935F-A8897DB759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2019/5/28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3"/>
          <p:cNvGraphicFramePr/>
          <p:nvPr>
            <p:extLst>
              <p:ext uri="{D42A27DB-BD31-4B8C-83A1-F6EECF244321}">
                <p14:modId xmlns:p14="http://schemas.microsoft.com/office/powerpoint/2010/main" val="522126232"/>
              </p:ext>
            </p:extLst>
          </p:nvPr>
        </p:nvGraphicFramePr>
        <p:xfrm>
          <a:off x="188640" y="1164855"/>
          <a:ext cx="6480720" cy="865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4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取り組みテーマ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0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8" name="Google Shape;88;p13"/>
          <p:cNvGraphicFramePr/>
          <p:nvPr>
            <p:extLst>
              <p:ext uri="{D42A27DB-BD31-4B8C-83A1-F6EECF244321}">
                <p14:modId xmlns:p14="http://schemas.microsoft.com/office/powerpoint/2010/main" val="166220274"/>
              </p:ext>
            </p:extLst>
          </p:nvPr>
        </p:nvGraphicFramePr>
        <p:xfrm>
          <a:off x="188640" y="2089871"/>
          <a:ext cx="3056925" cy="4789051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Before</a:t>
                      </a: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84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9" name="Google Shape;89;p13"/>
          <p:cNvGraphicFramePr/>
          <p:nvPr>
            <p:extLst>
              <p:ext uri="{D42A27DB-BD31-4B8C-83A1-F6EECF244321}">
                <p14:modId xmlns:p14="http://schemas.microsoft.com/office/powerpoint/2010/main" val="4210625886"/>
              </p:ext>
            </p:extLst>
          </p:nvPr>
        </p:nvGraphicFramePr>
        <p:xfrm>
          <a:off x="3429000" y="2089872"/>
          <a:ext cx="3240350" cy="4789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240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After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8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0" name="Google Shape;90;p13"/>
          <p:cNvSpPr txBox="1"/>
          <p:nvPr/>
        </p:nvSpPr>
        <p:spPr>
          <a:xfrm>
            <a:off x="3481915" y="4342910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導入後イメージ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sp>
        <p:nvSpPr>
          <p:cNvPr id="91" name="Google Shape;91;p13"/>
          <p:cNvSpPr/>
          <p:nvPr/>
        </p:nvSpPr>
        <p:spPr>
          <a:xfrm rot="5400000">
            <a:off x="2505726" y="4362016"/>
            <a:ext cx="1676263" cy="12793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b="1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114346" y="4319845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導入前イメージ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graphicFrame>
        <p:nvGraphicFramePr>
          <p:cNvPr id="164" name="Google Shape;86;p13">
            <a:extLst>
              <a:ext uri="{FF2B5EF4-FFF2-40B4-BE49-F238E27FC236}">
                <a16:creationId xmlns:a16="http://schemas.microsoft.com/office/drawing/2014/main" xmlns="" id="{5FE83B82-F89D-4DDF-92D2-841C6C332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689378"/>
              </p:ext>
            </p:extLst>
          </p:nvPr>
        </p:nvGraphicFramePr>
        <p:xfrm>
          <a:off x="188639" y="7017808"/>
          <a:ext cx="3056925" cy="273143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3187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導入設備、協力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企業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ロボットメーカー、</a:t>
                      </a:r>
                      <a:r>
                        <a:rPr lang="en-US" altLang="ja-JP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SIer</a:t>
                      </a:r>
                      <a:r>
                        <a:rPr lang="ja-JP" altLang="en-US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、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コンサルタント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等)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955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65" name="Google Shape;84;p13">
            <a:extLst>
              <a:ext uri="{FF2B5EF4-FFF2-40B4-BE49-F238E27FC236}">
                <a16:creationId xmlns:a16="http://schemas.microsoft.com/office/drawing/2014/main" xmlns="" id="{6D1F210C-9917-422A-85D7-966B06134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574119"/>
              </p:ext>
            </p:extLst>
          </p:nvPr>
        </p:nvGraphicFramePr>
        <p:xfrm>
          <a:off x="3395126" y="7024275"/>
          <a:ext cx="3309379" cy="201375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13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45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34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17294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386">
                <a:tc rowSpan="4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人数</a:t>
                      </a:r>
                      <a:r>
                        <a:rPr lang="ja-JP" altLang="en-US" sz="1400" b="1" u="none" strike="noStrike" cap="none" dirty="0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4386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時間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4092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生産量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ja-JP" altLang="en-US" sz="105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601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その他効果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2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xmlns="" id="{4EA53A0E-9E28-4B67-BAB8-F1A63C4CB0C8}"/>
              </a:ext>
            </a:extLst>
          </p:cNvPr>
          <p:cNvSpPr/>
          <p:nvPr/>
        </p:nvSpPr>
        <p:spPr>
          <a:xfrm>
            <a:off x="4138610" y="6900130"/>
            <a:ext cx="18478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対象行程での成果目標</a:t>
            </a:r>
          </a:p>
        </p:txBody>
      </p:sp>
      <p:graphicFrame>
        <p:nvGraphicFramePr>
          <p:cNvPr id="167" name="Google Shape;84;p13">
            <a:extLst>
              <a:ext uri="{FF2B5EF4-FFF2-40B4-BE49-F238E27FC236}">
                <a16:creationId xmlns:a16="http://schemas.microsoft.com/office/drawing/2014/main" xmlns="" id="{4A943A4B-78B6-4741-92F7-51CB667CB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3879282"/>
              </p:ext>
            </p:extLst>
          </p:nvPr>
        </p:nvGraphicFramePr>
        <p:xfrm>
          <a:off x="3395126" y="9291569"/>
          <a:ext cx="3333541" cy="4521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979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55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756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xmlns="" id="{1A70FC88-3971-4FCC-93EA-1D98967FF079}"/>
              </a:ext>
            </a:extLst>
          </p:cNvPr>
          <p:cNvSpPr/>
          <p:nvPr/>
        </p:nvSpPr>
        <p:spPr>
          <a:xfrm>
            <a:off x="4138610" y="9102618"/>
            <a:ext cx="1847812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工場単位での成果目標</a:t>
            </a:r>
          </a:p>
        </p:txBody>
      </p:sp>
      <p:graphicFrame>
        <p:nvGraphicFramePr>
          <p:cNvPr id="14" name="Google Shape;85;p13">
            <a:extLst>
              <a:ext uri="{FF2B5EF4-FFF2-40B4-BE49-F238E27FC236}">
                <a16:creationId xmlns:a16="http://schemas.microsoft.com/office/drawing/2014/main" xmlns="" id="{EA702360-06AB-457C-95B6-F0C0439DA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266065"/>
              </p:ext>
            </p:extLst>
          </p:nvPr>
        </p:nvGraphicFramePr>
        <p:xfrm>
          <a:off x="188641" y="272480"/>
          <a:ext cx="6480719" cy="78379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013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0896">
                  <a:extLst>
                    <a:ext uri="{9D8B030D-6E8A-4147-A177-3AD203B41FA5}">
                      <a16:colId xmlns:a16="http://schemas.microsoft.com/office/drawing/2014/main" xmlns="" val="1603889341"/>
                    </a:ext>
                  </a:extLst>
                </a:gridCol>
                <a:gridCol w="14461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99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24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580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応募タイプ</a:t>
                      </a:r>
                      <a:endParaRPr lang="ja-JP" altLang="en-US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応募者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産業分類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工程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概算費用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833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3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9" y="242979"/>
            <a:ext cx="6657975" cy="951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円/楕円 1"/>
          <p:cNvSpPr/>
          <p:nvPr/>
        </p:nvSpPr>
        <p:spPr>
          <a:xfrm>
            <a:off x="404664" y="1064568"/>
            <a:ext cx="223224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記入例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77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7339</TotalTime>
  <Words>62</Words>
  <Application>Microsoft Office PowerPoint</Application>
  <PresentationFormat>A4 210 x 297 mm</PresentationFormat>
  <Paragraphs>30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jc-admin</dc:creator>
  <cp:lastModifiedBy>jc-admin</cp:lastModifiedBy>
  <cp:revision>285</cp:revision>
  <cp:lastPrinted>2019-05-27T03:27:28Z</cp:lastPrinted>
  <dcterms:created xsi:type="dcterms:W3CDTF">2018-11-09T01:01:35Z</dcterms:created>
  <dcterms:modified xsi:type="dcterms:W3CDTF">2019-05-28T06:33:18Z</dcterms:modified>
</cp:coreProperties>
</file>